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全国ラーメン食べ比べ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食入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備考：箱サイズ：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85×180×150mm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内容量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90g×5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･スープ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×5(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北海道味噌･東京醤油･横浜塩･尾道醤油豚骨･九州豚骨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賞味期間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製造日より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日本製　出荷可能日を必ずご確認ください　カートン割れ不可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全国各地のご当地ラーメンを自宅に居ながらに手軽に美味しく食べ比べできるラーメン</a:t>
            </a:r>
            <a:r>
              <a:rPr lang="en-US" altLang="ja-JP" sz="1600" dirty="0"/>
              <a:t>5</a:t>
            </a:r>
            <a:r>
              <a:rPr lang="ja-JP" altLang="en-US" sz="1600" dirty="0"/>
              <a:t>食セットです。ご家族で楽しむのも良し、一人で日替わりで楽しむのも良し。楽しみ方も様々です！ 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13D15CA-A3F1-126E-0DB7-DE2D4E10B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41" y="1455157"/>
            <a:ext cx="3501390" cy="350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124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2024-08-09T05:43:57Z</dcterms:modified>
</cp:coreProperties>
</file>