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キャラクターお菓子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点セット　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税率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8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％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サイズ：バッグ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/200×190×80mm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包装：包装袋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生産国：袋中国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お菓子日本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備考：内容量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お菓子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×5(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日本製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、賞味期間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製造日より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日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お菓子とバッグはセットされていません。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バッグの柄、お菓子の内容は予告なく変更する場合がございます。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カラフルでポップで賑やかなディズニーデザインのパッケージがひと目を惹きつける、キャラクターお菓子の詰め合わせセットです。イベントやキャンペーンの特典用などにおすすめの商品です。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B66C8C51-D058-E93C-542D-0DE71639C2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39891"/>
            <a:ext cx="3672978" cy="3672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981</TotalTime>
  <Words>116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261</cp:revision>
  <cp:lastPrinted>2021-07-20T08:57:41Z</cp:lastPrinted>
  <dcterms:created xsi:type="dcterms:W3CDTF">2021-06-21T09:41:39Z</dcterms:created>
  <dcterms:modified xsi:type="dcterms:W3CDTF">2024-09-09T05:59:37Z</dcterms:modified>
</cp:coreProperties>
</file>