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笑顔の湯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日間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/25g×7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有馬・草津・サクラ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・登別・箱根・別府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自宅にいながら有馬や別府、登別、箱根などのあたたかな湯が日替わりで楽しめる薬用入浴剤の</a:t>
            </a:r>
            <a:r>
              <a:rPr lang="en-US" altLang="ja-JP" sz="1600" dirty="0"/>
              <a:t>7</a:t>
            </a:r>
            <a:r>
              <a:rPr lang="ja-JP" altLang="en-US" sz="1600" dirty="0"/>
              <a:t>包セットです。一日の疲れをしっかり癒してくれます。イベント特典用などにおすすめ。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0C9D5553-02F3-66B7-ECC8-61E4723883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14" y="1346535"/>
            <a:ext cx="3716755" cy="371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88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2024-12-10T03:38:04Z</dcterms:modified>
</cp:coreProperties>
</file>