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リファイン除菌ウェットティッシュ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素材：不織布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包装：包装袋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カートン単位で取り混ぜできます。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手頃な</a:t>
            </a:r>
            <a:r>
              <a:rPr lang="en-US" altLang="ja-JP" sz="1600" dirty="0"/>
              <a:t>30</a:t>
            </a:r>
            <a:r>
              <a:rPr lang="ja-JP" altLang="en-US" sz="1600" dirty="0"/>
              <a:t>枚入りの除菌ウェットティッシュです。アルコールタイプとノンアルコールタイプの</a:t>
            </a:r>
            <a:r>
              <a:rPr lang="en-US" altLang="ja-JP" sz="1600" dirty="0"/>
              <a:t>2</a:t>
            </a:r>
            <a:r>
              <a:rPr lang="ja-JP" altLang="en-US" sz="1600" dirty="0"/>
              <a:t>タイプから選択可能。イベントやキャンペーンでのばらまき用販促グッズとしても人気の商品です。 </a:t>
            </a:r>
            <a:endParaRPr lang="en-US" altLang="ja-JP" sz="16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DB70727F-3623-6196-C344-4C9492EAE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29" y="1371900"/>
            <a:ext cx="3538203" cy="353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</TotalTime>
  <Words>74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2024-08-19T03:38:11Z</dcterms:modified>
</cp:coreProperties>
</file>