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おやつ日和　電気式ホットサンドメーカー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90×225×220mm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備考：箱サイズ：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105×255×255mm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電源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/AC100V-585W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出荷可能日を必ずご確認ください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2</a:t>
            </a:r>
            <a:r>
              <a:rPr lang="ja-JP" altLang="en-US" sz="1600" dirty="0"/>
              <a:t>枚のホットサンドを同時に、しかも具が多くても対応できて、忙しい朝には非常に助かる電気式のホットサンドメーカーです。販促イベントの景品用や特典用などにも人気のアイテムです。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517FE6DE-FE2F-1593-F71D-C9B846B018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77946"/>
            <a:ext cx="3672978" cy="3672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869</TotalTime>
  <Words>80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254</cp:revision>
  <cp:lastPrinted>2021-07-20T08:57:41Z</cp:lastPrinted>
  <dcterms:created xsi:type="dcterms:W3CDTF">2021-06-21T09:41:39Z</dcterms:created>
  <dcterms:modified xsi:type="dcterms:W3CDTF">2024-09-05T02:32:44Z</dcterms:modified>
</cp:coreProperties>
</file>