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4" d="100"/>
          <a:sy n="84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これは便利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!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使い分けピーラー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点セット </a:t>
            </a:r>
            <a:endParaRPr lang="en-US" altLang="ja-JP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カラー展開：ピンク・ブルー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色取混ぜ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・ステンレス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サイズ：ワイドピーラー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全長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:158mm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、細切りピーラー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全長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:145mm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、縦型ピーラー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全長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:180mm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2014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ワイド、細切り、縦型の、三種類の替え刃でさまざまな料理に対応できる便利なピーラーセットです。ボタンひとつで替え刃の交換も簡単！イベントのノベルティ用などにもおすすめです。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794BD6F2-7B32-8C7D-022A-9B59AB275E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094" y="1390757"/>
            <a:ext cx="3596663" cy="359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843</TotalTime>
  <Words>104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260</cp:revision>
  <cp:lastPrinted>2021-07-20T08:57:41Z</cp:lastPrinted>
  <dcterms:created xsi:type="dcterms:W3CDTF">2021-06-21T09:41:39Z</dcterms:created>
  <dcterms:modified xsi:type="dcterms:W3CDTF">2024-08-09T00:48:35Z</dcterms:modified>
</cp:coreProperties>
</file>