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ホットネックリング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カラー展開：アイボリー・ブラウン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/PVC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、カバー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175×160×25mm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プレートを押すだけで発熱してくれるため誰でも手軽に使える上、首元をしっかり温めてくれるホットネックリング。ふかふかで肌触りの良い専用カバー付きも高ポイントです。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FD9654A-E466-0FF0-E69A-62734726CF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052"/>
            <a:ext cx="3617893" cy="361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741</TotalTime>
  <Words>72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2024-09-05T07:21:45Z</dcterms:modified>
</cp:coreProperties>
</file>