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9" d="100"/>
          <a:sy n="89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福岡県産あまおういちごポップコーン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BOX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備考：内容量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/180g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、賞味期間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製造日より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日、日本製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カートン結束での出荷となります。 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贅沢にも上質な福岡県産のあまおうのピューレを使ったいちごポップコーンボックスです。インパクトのあるボックスデザインで、イベント等での特典用や景品用などにもおすすめです。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F9A5A8F-3F02-FADB-9A80-2D3714253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08" y="1388944"/>
            <a:ext cx="3529629" cy="352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91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868</cp:revision>
  <cp:lastPrinted>2021-07-20T08:57:41Z</cp:lastPrinted>
  <dcterms:created xsi:type="dcterms:W3CDTF">2021-06-21T09:41:39Z</dcterms:created>
  <dcterms:modified xsi:type="dcterms:W3CDTF">2024-08-09T03:53:01Z</dcterms:modified>
</cp:coreProperties>
</file>