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4" d="100"/>
          <a:sy n="84" d="100"/>
        </p:scale>
        <p:origin x="714"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真空断熱タンブラー</a:t>
            </a:r>
            <a:r>
              <a:rPr lang="en-US" altLang="ja-JP" sz="2000" dirty="0">
                <a:solidFill>
                  <a:schemeClr val="bg1"/>
                </a:solidFill>
                <a:latin typeface="Meiryo UI" panose="020B0604030504040204" pitchFamily="34" charset="-128"/>
                <a:ea typeface="Meiryo UI" panose="020B0604030504040204" pitchFamily="34" charset="-128"/>
              </a:rPr>
              <a:t>450ml </a:t>
            </a:r>
            <a:r>
              <a:rPr lang="ja-JP" altLang="en-US" sz="2000" dirty="0">
                <a:solidFill>
                  <a:schemeClr val="bg1"/>
                </a:solidFill>
                <a:latin typeface="Meiryo UI" panose="020B0604030504040204" pitchFamily="34" charset="-128"/>
                <a:ea typeface="Meiryo UI" panose="020B0604030504040204" pitchFamily="34" charset="-128"/>
              </a:rPr>
              <a:t>ソロ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カラー展開：ブラック、シルバー</a:t>
            </a:r>
          </a:p>
          <a:p>
            <a:r>
              <a:rPr lang="ja-JP" altLang="en-US" sz="1000" dirty="0">
                <a:latin typeface="Meiryo UI" panose="020B0604030504040204" pitchFamily="34" charset="-128"/>
                <a:ea typeface="Meiryo UI" panose="020B0604030504040204" pitchFamily="34" charset="-128"/>
              </a:rPr>
              <a:t>素材：ステンレス</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φ82×133mm</a:t>
            </a:r>
          </a:p>
          <a:p>
            <a:r>
              <a:rPr lang="ja-JP" altLang="en-US" sz="1000" dirty="0">
                <a:latin typeface="Meiryo UI" panose="020B0604030504040204" pitchFamily="34" charset="-128"/>
                <a:ea typeface="Meiryo UI" panose="020B0604030504040204" pitchFamily="34" charset="-128"/>
              </a:rPr>
              <a:t>包装：化粧箱</a:t>
            </a:r>
          </a:p>
          <a:p>
            <a:r>
              <a:rPr lang="ja-JP" altLang="en-US" sz="1000" dirty="0">
                <a:latin typeface="Meiryo UI" panose="020B0604030504040204" pitchFamily="34" charset="-128"/>
                <a:ea typeface="Meiryo UI" panose="020B0604030504040204" pitchFamily="34" charset="-128"/>
              </a:rPr>
              <a:t>備考：真空構造、容量</a:t>
            </a:r>
            <a:r>
              <a:rPr lang="en-US" altLang="ja-JP" sz="1000" dirty="0">
                <a:latin typeface="Meiryo UI" panose="020B0604030504040204" pitchFamily="34" charset="-128"/>
                <a:ea typeface="Meiryo UI" panose="020B0604030504040204" pitchFamily="34" charset="-128"/>
              </a:rPr>
              <a:t>/450ml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スクエアデザインな底面とシャープな印象を与えるデザインがとってもオシャレな</a:t>
            </a:r>
            <a:r>
              <a:rPr lang="en-US" altLang="ja-JP" sz="1600" dirty="0"/>
              <a:t>350ml</a:t>
            </a:r>
            <a:r>
              <a:rPr lang="ja-JP" altLang="en-US" sz="1600" dirty="0"/>
              <a:t>タンブラーです。真空断熱構造のため保冷保温力に優れており使い勝手の良い逸品です。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F4DDFF3-DA35-C987-10FA-C3E381AAE334}"/>
              </a:ext>
            </a:extLst>
          </p:cNvPr>
          <p:cNvPicPr>
            <a:picLocks noChangeAspect="1"/>
          </p:cNvPicPr>
          <p:nvPr/>
        </p:nvPicPr>
        <p:blipFill>
          <a:blip r:embed="rId5"/>
          <a:stretch>
            <a:fillRect/>
          </a:stretch>
        </p:blipFill>
        <p:spPr>
          <a:xfrm>
            <a:off x="724120" y="1411148"/>
            <a:ext cx="3569970" cy="356997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871</TotalTime>
  <Words>74</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266</cp:revision>
  <cp:lastPrinted>2021-07-20T08:57:41Z</cp:lastPrinted>
  <dcterms:created xsi:type="dcterms:W3CDTF">2021-06-21T09:41:39Z</dcterms:created>
  <dcterms:modified xsi:type="dcterms:W3CDTF">2024-08-06T06:58:48Z</dcterms:modified>
</cp:coreProperties>
</file>