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キャンプス チェックレジャーマット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10067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カラー展開：オレンジ・グリーン 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色取混ぜ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素材：表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ポリエステル・ポリウレタン、裏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/PE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サイズ：使用時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/600×1200mm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、収納時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155×270×60mm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包装：包装袋 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温かみのあるカラーとブロックチェック柄がオシャレなレジャーマットです。コンパクトに折りたためて持ち歩きも楽々な上、その見た目も</a:t>
            </a:r>
            <a:r>
              <a:rPr lang="en-US" altLang="ja-JP" sz="1600" dirty="0"/>
              <a:t>GOOD</a:t>
            </a:r>
            <a:r>
              <a:rPr lang="ja-JP" altLang="en-US" sz="1600" dirty="0"/>
              <a:t>！特典用や景品用などにおすすめです。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225358C-0B1F-3548-C1A0-5EE7F3748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52" y="1348689"/>
            <a:ext cx="3681067" cy="368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</TotalTime>
  <Words>86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2024-08-09T05:46:15Z</dcterms:modified>
</cp:coreProperties>
</file>