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026"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便利な保存容器</a:t>
            </a:r>
            <a:r>
              <a:rPr lang="en-US" altLang="ja-JP" sz="2000" dirty="0">
                <a:solidFill>
                  <a:schemeClr val="bg1"/>
                </a:solidFill>
                <a:latin typeface="Meiryo UI" panose="020B0604030504040204" pitchFamily="34" charset="-128"/>
                <a:ea typeface="Meiryo UI" panose="020B0604030504040204" pitchFamily="34" charset="-128"/>
              </a:rPr>
              <a:t>3</a:t>
            </a:r>
            <a:r>
              <a:rPr lang="ja-JP" altLang="en-US" sz="2000" dirty="0">
                <a:solidFill>
                  <a:schemeClr val="bg1"/>
                </a:solidFill>
                <a:latin typeface="Meiryo UI" panose="020B0604030504040204" pitchFamily="34" charset="-128"/>
                <a:ea typeface="Meiryo UI" panose="020B0604030504040204" pitchFamily="34" charset="-128"/>
              </a:rPr>
              <a:t>個組</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9255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カラー展開：単色</a:t>
            </a:r>
          </a:p>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PP</a:t>
            </a:r>
          </a:p>
          <a:p>
            <a:r>
              <a:rPr lang="ja-JP" altLang="en-US" sz="900" dirty="0">
                <a:latin typeface="Meiryo UI" panose="020B0604030504040204" pitchFamily="34" charset="-128"/>
                <a:ea typeface="Meiryo UI" panose="020B0604030504040204" pitchFamily="34" charset="-128"/>
              </a:rPr>
              <a:t>サイズ：大</a:t>
            </a:r>
            <a:r>
              <a:rPr lang="en-US" altLang="ja-JP" sz="900" dirty="0">
                <a:latin typeface="Meiryo UI" panose="020B0604030504040204" pitchFamily="34" charset="-128"/>
                <a:ea typeface="Meiryo UI" panose="020B0604030504040204" pitchFamily="34" charset="-128"/>
              </a:rPr>
              <a:t>/66×125×125mm</a:t>
            </a:r>
            <a:r>
              <a:rPr lang="ja-JP" altLang="en-US" sz="900" dirty="0">
                <a:latin typeface="Meiryo UI" panose="020B0604030504040204" pitchFamily="34" charset="-128"/>
                <a:ea typeface="Meiryo UI" panose="020B0604030504040204" pitchFamily="34" charset="-128"/>
              </a:rPr>
              <a:t>、中</a:t>
            </a:r>
            <a:r>
              <a:rPr lang="en-US" altLang="ja-JP" sz="900" dirty="0">
                <a:latin typeface="Meiryo UI" panose="020B0604030504040204" pitchFamily="34" charset="-128"/>
                <a:ea typeface="Meiryo UI" panose="020B0604030504040204" pitchFamily="34" charset="-128"/>
              </a:rPr>
              <a:t>/54×102×102mm</a:t>
            </a:r>
            <a:r>
              <a:rPr lang="ja-JP" altLang="en-US" sz="900" dirty="0">
                <a:latin typeface="Meiryo UI" panose="020B0604030504040204" pitchFamily="34" charset="-128"/>
                <a:ea typeface="Meiryo UI" panose="020B0604030504040204" pitchFamily="34" charset="-128"/>
              </a:rPr>
              <a:t>、小</a:t>
            </a:r>
            <a:r>
              <a:rPr lang="en-US" altLang="ja-JP" sz="900" dirty="0">
                <a:latin typeface="Meiryo UI" panose="020B0604030504040204" pitchFamily="34" charset="-128"/>
                <a:ea typeface="Meiryo UI" panose="020B0604030504040204" pitchFamily="34" charset="-128"/>
              </a:rPr>
              <a:t>/44×77×77mm</a:t>
            </a:r>
          </a:p>
          <a:p>
            <a:r>
              <a:rPr lang="ja-JP" altLang="en-US" sz="900" dirty="0">
                <a:latin typeface="Meiryo UI" panose="020B0604030504040204" pitchFamily="34" charset="-128"/>
                <a:ea typeface="Meiryo UI" panose="020B0604030504040204" pitchFamily="34" charset="-128"/>
              </a:rPr>
              <a:t>容量：大</a:t>
            </a:r>
            <a:r>
              <a:rPr lang="en-US" altLang="ja-JP" sz="900" dirty="0">
                <a:latin typeface="Meiryo UI" panose="020B0604030504040204" pitchFamily="34" charset="-128"/>
                <a:ea typeface="Meiryo UI" panose="020B0604030504040204" pitchFamily="34" charset="-128"/>
              </a:rPr>
              <a:t>:650ml</a:t>
            </a:r>
            <a:r>
              <a:rPr lang="ja-JP" altLang="en-US" sz="900" dirty="0">
                <a:latin typeface="Meiryo UI" panose="020B0604030504040204" pitchFamily="34" charset="-128"/>
                <a:ea typeface="Meiryo UI" panose="020B0604030504040204" pitchFamily="34" charset="-128"/>
              </a:rPr>
              <a:t>・中</a:t>
            </a:r>
            <a:r>
              <a:rPr lang="en-US" altLang="ja-JP" sz="900" dirty="0">
                <a:latin typeface="Meiryo UI" panose="020B0604030504040204" pitchFamily="34" charset="-128"/>
                <a:ea typeface="Meiryo UI" panose="020B0604030504040204" pitchFamily="34" charset="-128"/>
              </a:rPr>
              <a:t>:330ml</a:t>
            </a:r>
            <a:r>
              <a:rPr lang="ja-JP" altLang="en-US" sz="900" dirty="0">
                <a:latin typeface="Meiryo UI" panose="020B0604030504040204" pitchFamily="34" charset="-128"/>
                <a:ea typeface="Meiryo UI" panose="020B0604030504040204" pitchFamily="34" charset="-128"/>
              </a:rPr>
              <a:t>・小</a:t>
            </a:r>
            <a:r>
              <a:rPr lang="en-US" altLang="ja-JP" sz="900" dirty="0">
                <a:latin typeface="Meiryo UI" panose="020B0604030504040204" pitchFamily="34" charset="-128"/>
                <a:ea typeface="Meiryo UI" panose="020B0604030504040204" pitchFamily="34" charset="-128"/>
              </a:rPr>
              <a:t>:150ml</a:t>
            </a:r>
          </a:p>
          <a:p>
            <a:r>
              <a:rPr lang="ja-JP" altLang="en-US" sz="900" dirty="0">
                <a:latin typeface="Meiryo UI" panose="020B0604030504040204" pitchFamily="34" charset="-128"/>
                <a:ea typeface="Meiryo UI" panose="020B0604030504040204" pitchFamily="34" charset="-128"/>
              </a:rPr>
              <a:t>包装：包装袋</a:t>
            </a:r>
          </a:p>
          <a:p>
            <a:r>
              <a:rPr lang="ja-JP" altLang="en-US" sz="900" dirty="0">
                <a:latin typeface="Meiryo UI" panose="020B0604030504040204" pitchFamily="34" charset="-128"/>
                <a:ea typeface="Meiryo UI" panose="020B0604030504040204" pitchFamily="34" charset="-128"/>
              </a:rPr>
              <a:t>備考：セット内容</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大・中・小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電子レンジにも冷凍保存も可能で非常に使い勝手の良い保存容器の、大・中・小の</a:t>
            </a:r>
            <a:r>
              <a:rPr lang="en-US" altLang="ja-JP" sz="1600" dirty="0"/>
              <a:t>3</a:t>
            </a:r>
            <a:r>
              <a:rPr lang="ja-JP" altLang="en-US" sz="1600" dirty="0"/>
              <a:t>個セットです。</a:t>
            </a:r>
            <a:r>
              <a:rPr lang="en-US" altLang="ja-JP" sz="1600" dirty="0"/>
              <a:t>3</a:t>
            </a:r>
            <a:r>
              <a:rPr lang="ja-JP" altLang="en-US" sz="1600" dirty="0"/>
              <a:t>つ重ねてコンパクトに収納できる点も◎！特典用や景品用にも人気のアイテムです。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5" name="図 14">
            <a:extLst>
              <a:ext uri="{FF2B5EF4-FFF2-40B4-BE49-F238E27FC236}">
                <a16:creationId xmlns:a16="http://schemas.microsoft.com/office/drawing/2014/main" id="{F707ED0B-637A-1DEA-84E4-EF8CED32ADAB}"/>
              </a:ext>
            </a:extLst>
          </p:cNvPr>
          <p:cNvPicPr>
            <a:picLocks noChangeAspect="1"/>
          </p:cNvPicPr>
          <p:nvPr/>
        </p:nvPicPr>
        <p:blipFill>
          <a:blip r:embed="rId5"/>
          <a:stretch>
            <a:fillRect/>
          </a:stretch>
        </p:blipFill>
        <p:spPr>
          <a:xfrm>
            <a:off x="698740" y="1335692"/>
            <a:ext cx="3715232" cy="3715232"/>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829</TotalTime>
  <Words>116</Words>
  <Application>Microsoft Office PowerPoint</Application>
  <PresentationFormat>画面に合わせる (4:3)</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257</cp:revision>
  <cp:lastPrinted>2021-07-20T08:57:41Z</cp:lastPrinted>
  <dcterms:created xsi:type="dcterms:W3CDTF">2021-06-21T09:41:39Z</dcterms:created>
  <dcterms:modified xsi:type="dcterms:W3CDTF">2024-09-13T07:29:30Z</dcterms:modified>
</cp:coreProperties>
</file>