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キッチンバラエティギフト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リード冷凍も冷蔵も新鮮保存バッグ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枚箱入・ミツエイハーバルコンパクト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・ネットスポンジ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食器用洗剤、ネットスポンジ、冷凍も可能な保存バッグの、キッチンで必ず役立つ日常アイテム</a:t>
            </a:r>
            <a:r>
              <a:rPr lang="en-US" altLang="ja-JP" sz="1600" dirty="0"/>
              <a:t>3</a:t>
            </a:r>
            <a:r>
              <a:rPr lang="ja-JP" altLang="en-US" sz="1600" dirty="0"/>
              <a:t>点のギフトセットです。年末年始のご挨拶用や贈答用、またイベントの特典用などにも人気です。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65363BB-AD6B-5594-10C9-F7B9D4C59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21" y="1356488"/>
            <a:ext cx="3659897" cy="36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81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2024-08-09T06:07:37Z</dcterms:modified>
</cp:coreProperties>
</file>