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ポケットカードホルダー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カラー展開：ネイビー・ブラウン・ブラック・レッド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素材：ポリウレタン・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PVC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110×85×15mm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フェイクレザーのしなかやな質感が手になじみ扱いやすい、シックで大人なポケットカードホルダーです。ビジネスシーンには必要不可欠なアイテムのためノベルティ用等にもおすすめ。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BC4DF3B-D8A5-B458-109F-DC346F8E8A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576" y="1358931"/>
            <a:ext cx="3646015" cy="364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</TotalTime>
  <Words>71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2024-08-28T01:06:29Z</dcterms:modified>
</cp:coreProperties>
</file>