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3" d="100"/>
          <a:sy n="83" d="100"/>
        </p:scale>
        <p:origin x="882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ソフトフィットウォーキングポーチ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素材：イソプレンゴム・ポリエステル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100×400×10mm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包装：包装袋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生産国：中国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1600" dirty="0"/>
              <a:t>反射テープ付きのデザインやイヤホンコード用のホール、またペットボトルホルダーなど、ウォーキング用ポーチとして必要な機能をしっかり兼ね備えたアイテム。イベント特典用などにもおすすめ！ </a:t>
            </a:r>
            <a:endParaRPr lang="en-US" altLang="ja-JP" sz="1600" spc="-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B3E13786-C142-E0E4-DF34-7E1153ACA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272" y="1376599"/>
            <a:ext cx="3645784" cy="364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1046</TotalTime>
  <Words>61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264</cp:revision>
  <cp:lastPrinted>2021-07-20T08:57:41Z</cp:lastPrinted>
  <dcterms:created xsi:type="dcterms:W3CDTF">2021-06-21T09:41:39Z</dcterms:created>
  <dcterms:modified xsi:type="dcterms:W3CDTF">2024-08-19T07:51:52Z</dcterms:modified>
</cp:coreProperties>
</file>