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泉州タオル 職人のこだわり高吸水フェイスタオル</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330×800mm</a:t>
            </a:r>
          </a:p>
          <a:p>
            <a:r>
              <a:rPr lang="ja-JP" altLang="en-US" sz="900" dirty="0">
                <a:latin typeface="Meiryo UI" panose="020B0604030504040204" pitchFamily="34" charset="-128"/>
                <a:ea typeface="Meiryo UI" panose="020B0604030504040204" pitchFamily="34" charset="-128"/>
              </a:rPr>
              <a:t>包装：包装袋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熟練の職人がこだわり抜いて作った吸水性抜群の泉州産フェイスタオルです。非常にシンプルなデザインで男女問わずどんな家庭でも使用可能。ノベルティ用などにもおすすめです。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8" name="図 7">
            <a:extLst>
              <a:ext uri="{FF2B5EF4-FFF2-40B4-BE49-F238E27FC236}">
                <a16:creationId xmlns:a16="http://schemas.microsoft.com/office/drawing/2014/main" id="{B1EE2822-8448-D939-83AD-71A035A2C634}"/>
              </a:ext>
            </a:extLst>
          </p:cNvPr>
          <p:cNvPicPr>
            <a:picLocks noChangeAspect="1"/>
          </p:cNvPicPr>
          <p:nvPr/>
        </p:nvPicPr>
        <p:blipFill>
          <a:blip r:embed="rId5"/>
          <a:stretch>
            <a:fillRect/>
          </a:stretch>
        </p:blipFill>
        <p:spPr>
          <a:xfrm>
            <a:off x="739427" y="1459384"/>
            <a:ext cx="3476124" cy="347612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816</TotalTime>
  <Words>63</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254</cp:revision>
  <cp:lastPrinted>2021-07-20T08:57:41Z</cp:lastPrinted>
  <dcterms:created xsi:type="dcterms:W3CDTF">2021-06-21T09:41:39Z</dcterms:created>
  <dcterms:modified xsi:type="dcterms:W3CDTF">2024-12-11T01:50:53Z</dcterms:modified>
</cp:coreProperties>
</file>