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快適ライフスタイルギフト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ナノックス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包・ハローキッチンペーパー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枚・ランドリーネット・不織布クロス・紙製水切り袋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洗濯用洗剤、キッチンペーパー、ランドリーネット、不織布クロス、紙製水切り袋の</a:t>
            </a:r>
            <a:r>
              <a:rPr lang="en-US" altLang="ja-JP" sz="1600" dirty="0"/>
              <a:t>5</a:t>
            </a:r>
            <a:r>
              <a:rPr lang="ja-JP" altLang="en-US" sz="1600" dirty="0"/>
              <a:t>点を詰め合わせた日用品のギフトセットです。日常生活における消耗品のため、貰って嬉しい贈り物です。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EF68C4C-E1B7-FEB9-BD5D-625831206B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78611"/>
            <a:ext cx="3601277" cy="360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750</TotalTime>
  <Words>77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2024-09-02T00:37:12Z</dcterms:modified>
</cp:coreProperties>
</file>