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59" d="100"/>
          <a:sy n="59" d="100"/>
        </p:scale>
        <p:origin x="2310" y="28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2024/11/29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キッチン</a:t>
            </a:r>
            <a:r>
              <a:rPr lang="en-US" altLang="ja-JP" sz="2000" dirty="0">
                <a:solidFill>
                  <a:schemeClr val="bg1"/>
                </a:solidFill>
                <a:latin typeface="Meiryo UI" panose="020B0604030504040204" pitchFamily="34" charset="-128"/>
                <a:ea typeface="Meiryo UI" panose="020B0604030504040204" pitchFamily="34" charset="-128"/>
              </a:rPr>
              <a:t>&amp;</a:t>
            </a:r>
            <a:r>
              <a:rPr lang="ja-JP" altLang="en-US" sz="2000" dirty="0">
                <a:solidFill>
                  <a:schemeClr val="bg1"/>
                </a:solidFill>
                <a:latin typeface="Meiryo UI" panose="020B0604030504040204" pitchFamily="34" charset="-128"/>
                <a:ea typeface="Meiryo UI" panose="020B0604030504040204" pitchFamily="34" charset="-128"/>
              </a:rPr>
              <a:t>ランドリーバラエティギフト</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包装：化粧箱</a:t>
            </a:r>
          </a:p>
          <a:p>
            <a:r>
              <a:rPr lang="ja-JP" altLang="en-US" sz="900" dirty="0">
                <a:latin typeface="Meiryo UI" panose="020B0604030504040204" pitchFamily="34" charset="-128"/>
                <a:ea typeface="Meiryo UI" panose="020B0604030504040204" pitchFamily="34" charset="-128"/>
              </a:rPr>
              <a:t>備考：セット内容</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ジョイコンパクト</a:t>
            </a:r>
            <a:r>
              <a:rPr lang="en-US" altLang="ja-JP" sz="900" dirty="0">
                <a:latin typeface="Meiryo UI" panose="020B0604030504040204" pitchFamily="34" charset="-128"/>
                <a:ea typeface="Meiryo UI" panose="020B0604030504040204" pitchFamily="34" charset="-128"/>
              </a:rPr>
              <a:t>170ml</a:t>
            </a:r>
            <a:r>
              <a:rPr lang="ja-JP" altLang="en-US" sz="900" dirty="0">
                <a:latin typeface="Meiryo UI" panose="020B0604030504040204" pitchFamily="34" charset="-128"/>
                <a:ea typeface="Meiryo UI" panose="020B0604030504040204" pitchFamily="34" charset="-128"/>
              </a:rPr>
              <a:t>・ボールドジェルボール</a:t>
            </a:r>
            <a:r>
              <a:rPr lang="en-US" altLang="ja-JP" sz="900" dirty="0">
                <a:latin typeface="Meiryo UI" panose="020B0604030504040204" pitchFamily="34" charset="-128"/>
                <a:ea typeface="Meiryo UI" panose="020B0604030504040204" pitchFamily="34" charset="-128"/>
              </a:rPr>
              <a:t>7</a:t>
            </a:r>
            <a:r>
              <a:rPr lang="ja-JP" altLang="en-US" sz="900" dirty="0">
                <a:latin typeface="Meiryo UI" panose="020B0604030504040204" pitchFamily="34" charset="-128"/>
                <a:ea typeface="Meiryo UI" panose="020B0604030504040204" pitchFamily="34" charset="-128"/>
              </a:rPr>
              <a:t>個入・ランドリーネット・ピカ王・ネットスポンジ・不織布クロス</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枚 ットスポンジ・不織布クロス</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枚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毎日使う日用品である、食器用や選択用洗剤をはじめとする消耗品アイテム</a:t>
            </a:r>
            <a:r>
              <a:rPr lang="en-US" altLang="ja-JP" sz="1600" dirty="0"/>
              <a:t>6</a:t>
            </a:r>
            <a:r>
              <a:rPr lang="ja-JP" altLang="en-US" sz="1600" dirty="0"/>
              <a:t>点を詰め合わせたギフトボックスです。実用的なため貰って嬉しいアイテムですので景品用などにもおすすめです。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descr="タイムライン が含まれている画像&#10;&#10;自動的に生成された説明">
            <a:extLst>
              <a:ext uri="{FF2B5EF4-FFF2-40B4-BE49-F238E27FC236}">
                <a16:creationId xmlns:a16="http://schemas.microsoft.com/office/drawing/2014/main" id="{E8E74803-4C06-8ACE-AD1E-F2E50E39730F}"/>
              </a:ext>
            </a:extLst>
          </p:cNvPr>
          <p:cNvPicPr>
            <a:picLocks noChangeAspect="1"/>
          </p:cNvPicPr>
          <p:nvPr/>
        </p:nvPicPr>
        <p:blipFill>
          <a:blip r:embed="rId5"/>
          <a:stretch>
            <a:fillRect/>
          </a:stretch>
        </p:blipFill>
        <p:spPr>
          <a:xfrm>
            <a:off x="654058" y="1339769"/>
            <a:ext cx="3507921" cy="3507921"/>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811</TotalTime>
  <Words>89</Words>
  <Application>Microsoft Office PowerPoint</Application>
  <PresentationFormat>画面に合わせる (4:3)</PresentationFormat>
  <Paragraphs>12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五十嵐弘行</cp:lastModifiedBy>
  <cp:revision>255</cp:revision>
  <cp:lastPrinted>2021-07-20T08:57:41Z</cp:lastPrinted>
  <dcterms:created xsi:type="dcterms:W3CDTF">2021-06-21T09:41:39Z</dcterms:created>
  <dcterms:modified xsi:type="dcterms:W3CDTF">2024-11-29T09:38:12Z</dcterms:modified>
</cp:coreProperties>
</file>