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タニタ バランスクッション </a:t>
            </a:r>
            <a:endParaRPr lang="en-US" altLang="ja-JP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PVC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φ330×60mm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付属品：空気入れポンプ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･空気針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×2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この上に座るだけで体幹トレーニングができるバランスクッション。エクササイズメニュー付きに加え、省スペースで置く場所にも困らない点も高ポイント！特典用などとしてもおすすめです。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F754AE1D-D5B8-60DE-43C5-22BFDF0D80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578" y="1466006"/>
            <a:ext cx="3560088" cy="35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1179</TotalTime>
  <Words>71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264</cp:revision>
  <cp:lastPrinted>2021-07-20T08:57:41Z</cp:lastPrinted>
  <dcterms:created xsi:type="dcterms:W3CDTF">2021-06-21T09:41:39Z</dcterms:created>
  <dcterms:modified xsi:type="dcterms:W3CDTF">2024-12-06T08:08:41Z</dcterms:modified>
</cp:coreProperties>
</file>