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コンパクトグリル鍋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素材：強化ガラス・フェノール樹脂・アルミニウム・亜鉛メッキ鋼板・ポリカ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-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ボネート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サイズ：鍋使用時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/304×264×207mm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、焼肉プレート使用時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/240×257×109mm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備考：付属品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鍋・焼肉プレート・レシピブック、電源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/AC100V-600W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お鍋も焼き物もこれ一台でまかなえる便利なグリル鍋です。シンプル設計で操作もお手入れも簡単にできる点も高ポイント！抽選会イベントの景品用やキャンペーンの特典用におすすめ。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5857F14-2B47-F472-C189-2B0B4C2798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5018" y="1469176"/>
            <a:ext cx="3560580" cy="356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801</TotalTime>
  <Words>100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2024-11-07T01:49:43Z</dcterms:modified>
</cp:coreProperties>
</file>