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イエピカ マイクロファイバークロス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枚組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200×200mm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キッチン周りをはじめ、洗面台やテーブル拭き、さらにはスマホやメガネ拭きにも利用できるマイクロファイバークロス</a:t>
            </a:r>
            <a:r>
              <a:rPr lang="en-US" altLang="ja-JP" sz="1600" dirty="0"/>
              <a:t>3</a:t>
            </a:r>
            <a:r>
              <a:rPr lang="ja-JP" altLang="en-US" sz="1600" dirty="0"/>
              <a:t>枚セット。ポップなお家型ボックスがとってもかわいい商品です。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F31E0AEE-DEA4-0017-A994-547905C176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302" y="1346846"/>
            <a:ext cx="3774432" cy="377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874</TotalTime>
  <Words>65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257</cp:revision>
  <cp:lastPrinted>2021-07-20T08:57:41Z</cp:lastPrinted>
  <dcterms:created xsi:type="dcterms:W3CDTF">2021-06-21T09:41:39Z</dcterms:created>
  <dcterms:modified xsi:type="dcterms:W3CDTF">2024-11-20T03:13:50Z</dcterms:modified>
</cp:coreProperties>
</file>