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クッカル 片手鍋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素材：陶器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52×187×133mm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お料理用やもちろん、スイーツ作りにも便利な片手鍋です。電子レンジにも、トースターにも、オーブンレンジにも使えて実用的。特典用や景品用としてもおすすめのアイテムです。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AF16A0F2-64FB-DC7C-ADFE-C16100B686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6251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880</TotalTime>
  <Words>67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2024-09-13T08:20:44Z</dcterms:modified>
</cp:coreProperties>
</file>