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クッカル 蓋付ココット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素材：陶器</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87×166×133mm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備考：容量</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450ml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シチューなどの煮込み料理をよりオシャレに作りたい方におすすめの蓋つきココットです。電子レンジにも、トースターにも、オーブンレンジにも使えて実用的なアイテムです。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4" name="図 23">
            <a:extLst>
              <a:ext uri="{FF2B5EF4-FFF2-40B4-BE49-F238E27FC236}">
                <a16:creationId xmlns:a16="http://schemas.microsoft.com/office/drawing/2014/main" id="{F5F2CC3A-8875-A635-1185-3FFFABFD6C3E}"/>
              </a:ext>
            </a:extLst>
          </p:cNvPr>
          <p:cNvPicPr>
            <a:picLocks noChangeAspect="1"/>
          </p:cNvPicPr>
          <p:nvPr/>
        </p:nvPicPr>
        <p:blipFill>
          <a:blip r:embed="rId5"/>
          <a:stretch>
            <a:fillRect/>
          </a:stretch>
        </p:blipFill>
        <p:spPr>
          <a:xfrm>
            <a:off x="709624" y="1329629"/>
            <a:ext cx="3681752" cy="368175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1174</TotalTime>
  <Words>70</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2024-11-01T07:59:35Z</dcterms:modified>
</cp:coreProperties>
</file>