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3" d="100"/>
          <a:sy n="83" d="100"/>
        </p:scale>
        <p:origin x="162" y="84"/>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2024/11/1</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2024/11/1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2024/11/1</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クッカル 蓋付ココット</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787011"/>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素材：陶器</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87×166×133mm</a:t>
            </a:r>
          </a:p>
          <a:p>
            <a:r>
              <a:rPr lang="ja-JP" altLang="en-US" sz="900" dirty="0">
                <a:latin typeface="Meiryo UI" panose="020B0604030504040204" pitchFamily="34" charset="-128"/>
                <a:ea typeface="Meiryo UI" panose="020B0604030504040204" pitchFamily="34" charset="-128"/>
              </a:rPr>
              <a:t>包装：化粧箱</a:t>
            </a:r>
          </a:p>
          <a:p>
            <a:r>
              <a:rPr lang="ja-JP" altLang="en-US" sz="900" dirty="0">
                <a:latin typeface="Meiryo UI" panose="020B0604030504040204" pitchFamily="34" charset="-128"/>
                <a:ea typeface="Meiryo UI" panose="020B0604030504040204" pitchFamily="34" charset="-128"/>
              </a:rPr>
              <a:t>生産国：中国</a:t>
            </a:r>
          </a:p>
          <a:p>
            <a:r>
              <a:rPr lang="ja-JP" altLang="en-US" sz="900" dirty="0">
                <a:latin typeface="Meiryo UI" panose="020B0604030504040204" pitchFamily="34" charset="-128"/>
                <a:ea typeface="Meiryo UI" panose="020B0604030504040204" pitchFamily="34" charset="-128"/>
              </a:rPr>
              <a:t>備考：容量</a:t>
            </a:r>
            <a:r>
              <a:rPr lang="en-US" altLang="ja-JP" sz="900" dirty="0">
                <a:latin typeface="Meiryo UI" panose="020B0604030504040204" pitchFamily="34" charset="-128"/>
                <a:ea typeface="Meiryo UI" panose="020B0604030504040204" pitchFamily="34" charset="-128"/>
              </a:rPr>
              <a:t>/</a:t>
            </a:r>
            <a:r>
              <a:rPr lang="ja-JP" altLang="en-US" sz="900" dirty="0">
                <a:latin typeface="Meiryo UI" panose="020B0604030504040204" pitchFamily="34" charset="-128"/>
                <a:ea typeface="Meiryo UI" panose="020B0604030504040204" pitchFamily="34" charset="-128"/>
              </a:rPr>
              <a:t>約</a:t>
            </a:r>
            <a:r>
              <a:rPr lang="en-US" altLang="ja-JP" sz="900" dirty="0">
                <a:latin typeface="Meiryo UI" panose="020B0604030504040204" pitchFamily="34" charset="-128"/>
                <a:ea typeface="Meiryo UI" panose="020B0604030504040204" pitchFamily="34" charset="-128"/>
              </a:rPr>
              <a:t>450ml </a:t>
            </a: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シチューなどの煮込み料理をよりオシャレに作りたい方におすすめの蓋つきココットです。電子レンジにも、トースターにも、オーブンレンジにも使えて実用的なアイテムです。 </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24" name="図 23">
            <a:extLst>
              <a:ext uri="{FF2B5EF4-FFF2-40B4-BE49-F238E27FC236}">
                <a16:creationId xmlns:a16="http://schemas.microsoft.com/office/drawing/2014/main" id="{F5F2CC3A-8875-A635-1185-3FFFABFD6C3E}"/>
              </a:ext>
            </a:extLst>
          </p:cNvPr>
          <p:cNvPicPr>
            <a:picLocks noChangeAspect="1"/>
          </p:cNvPicPr>
          <p:nvPr/>
        </p:nvPicPr>
        <p:blipFill>
          <a:blip r:embed="rId5"/>
          <a:stretch>
            <a:fillRect/>
          </a:stretch>
        </p:blipFill>
        <p:spPr>
          <a:xfrm>
            <a:off x="709624" y="1329629"/>
            <a:ext cx="3681752" cy="3681752"/>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1174</TotalTime>
  <Words>70</Words>
  <Application>Microsoft Office PowerPoint</Application>
  <PresentationFormat>画面に合わせる (4:3)</PresentationFormat>
  <Paragraphs>15</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261</cp:revision>
  <cp:lastPrinted>2021-07-20T08:57:41Z</cp:lastPrinted>
  <dcterms:created xsi:type="dcterms:W3CDTF">2021-06-21T09:41:39Z</dcterms:created>
  <dcterms:modified xsi:type="dcterms:W3CDTF">2024-11-01T07:59:35Z</dcterms:modified>
</cp:coreProperties>
</file>