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ハッピーチョイスギフトセット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ジョイコンパクト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170ml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・リードクッキングペーパー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枚・ポリラップ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22?×20m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・リファイン除菌ポケットウェット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枚・ピカ王・ネットスポンジ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食器用洗剤からキッチンペーパー、ラップ、アルコール除菌シートなど、毎日のように使う日用消耗品のギフトボックス。ご挨拶用はもちろん、イベント等の景品用などにもおすすめです。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262B9EE2-2E36-B8D0-8958-9E3FA55BC6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2543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938</TotalTime>
  <Words>79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2024-09-02T03:44:40Z</dcterms:modified>
</cp:coreProperties>
</file>