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おウチカフェ ごはん</a:t>
            </a:r>
            <a:r>
              <a:rPr lang="en-US" altLang="ja-JP" sz="2000" dirty="0">
                <a:solidFill>
                  <a:schemeClr val="bg1"/>
                </a:solidFill>
                <a:latin typeface="Meiryo UI" panose="020B0604030504040204" pitchFamily="34" charset="-128"/>
                <a:ea typeface="Meiryo UI" panose="020B0604030504040204" pitchFamily="34" charset="-128"/>
              </a:rPr>
              <a:t>de</a:t>
            </a:r>
            <a:r>
              <a:rPr lang="ja-JP" altLang="en-US" sz="2000" dirty="0">
                <a:solidFill>
                  <a:schemeClr val="bg1"/>
                </a:solidFill>
                <a:latin typeface="Meiryo UI" panose="020B0604030504040204" pitchFamily="34" charset="-128"/>
                <a:ea typeface="Meiryo UI" panose="020B0604030504040204" pitchFamily="34" charset="-128"/>
              </a:rPr>
              <a:t>ニャン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PP</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50×105×145mm</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生産国：日本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立体的な猫の形にご飯が盛れる楽しいアイデアグッズです。小さいお子さんがいる家庭などではとっても重宝するかと思います。ノベルティや特典用、景品用などにもおすすめです。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5" name="図 24">
            <a:extLst>
              <a:ext uri="{FF2B5EF4-FFF2-40B4-BE49-F238E27FC236}">
                <a16:creationId xmlns:a16="http://schemas.microsoft.com/office/drawing/2014/main" id="{DDC18402-EDE3-F15A-701A-E431F2FBD1F7}"/>
              </a:ext>
            </a:extLst>
          </p:cNvPr>
          <p:cNvPicPr>
            <a:picLocks noChangeAspect="1"/>
          </p:cNvPicPr>
          <p:nvPr/>
        </p:nvPicPr>
        <p:blipFill>
          <a:blip r:embed="rId5"/>
          <a:stretch>
            <a:fillRect/>
          </a:stretch>
        </p:blipFill>
        <p:spPr>
          <a:xfrm>
            <a:off x="724120" y="1405626"/>
            <a:ext cx="3529758" cy="352975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1118</TotalTime>
  <Words>70</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2024-09-05T06:41:19Z</dcterms:modified>
</cp:coreProperties>
</file>