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08" y="-19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新壱億円ウェットティッシュ</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zh-CN" altLang="en-US" sz="900" dirty="0">
                <a:latin typeface="Meiryo UI" panose="020B0604030504040204" pitchFamily="34" charset="-128"/>
                <a:ea typeface="Meiryo UI" panose="020B0604030504040204" pitchFamily="34" charset="-128"/>
              </a:rPr>
              <a:t>素材：不織布</a:t>
            </a:r>
          </a:p>
          <a:p>
            <a:r>
              <a:rPr lang="zh-CN" altLang="en-US" sz="900" dirty="0">
                <a:latin typeface="Meiryo UI" panose="020B0604030504040204" pitchFamily="34" charset="-128"/>
                <a:ea typeface="Meiryo UI" panose="020B0604030504040204" pitchFamily="34" charset="-128"/>
              </a:rPr>
              <a:t>包装：包装袋</a:t>
            </a:r>
          </a:p>
          <a:p>
            <a:r>
              <a:rPr lang="zh-CN"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新壱万円札のデザインをモチーフにした、ちょっとしたおもしろグッズ新壱億円ウェットティッシュ</a:t>
            </a:r>
            <a:r>
              <a:rPr lang="en-US" altLang="ja-JP" sz="1600" dirty="0"/>
              <a:t>10</a:t>
            </a:r>
            <a:r>
              <a:rPr lang="ja-JP" altLang="en-US" sz="1600" dirty="0"/>
              <a:t>枚入り。インパクトがあるためイベントのディスプレイ用としてもおすすめです。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A93EF101-8E53-F352-9EA7-D5CFA6E11F08}"/>
              </a:ext>
            </a:extLst>
          </p:cNvPr>
          <p:cNvPicPr>
            <a:picLocks noChangeAspect="1"/>
          </p:cNvPicPr>
          <p:nvPr/>
        </p:nvPicPr>
        <p:blipFill>
          <a:blip r:embed="rId5"/>
          <a:stretch>
            <a:fillRect/>
          </a:stretch>
        </p:blipFill>
        <p:spPr>
          <a:xfrm>
            <a:off x="692686" y="1425283"/>
            <a:ext cx="3594189" cy="35941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725</TotalTime>
  <Words>63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249</cp:revision>
  <cp:lastPrinted>2021-07-20T08:57:41Z</cp:lastPrinted>
  <dcterms:created xsi:type="dcterms:W3CDTF">2021-06-21T09:41:39Z</dcterms:created>
  <dcterms:modified xsi:type="dcterms:W3CDTF">2024-08-19T02:31:06Z</dcterms:modified>
</cp:coreProperties>
</file>