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ユニバーサルタブレットケース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素材：ポリウレタン・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・スチール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265×190×25mm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8.5</a:t>
            </a:r>
            <a:r>
              <a:rPr lang="ja-JP" altLang="en-US" sz="1600" dirty="0"/>
              <a:t>インチから</a:t>
            </a:r>
            <a:r>
              <a:rPr lang="en-US" altLang="ja-JP" sz="1600" dirty="0"/>
              <a:t>10.5</a:t>
            </a:r>
            <a:r>
              <a:rPr lang="ja-JP" altLang="en-US" sz="1600" dirty="0"/>
              <a:t>インチまでのタブレットに対応できる、縦でも横でも使えるタブレットスタンドです。四隅に伸縮バンドがあるためぴったり収まるため安定感抜群です。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65DF494-BBA4-B44E-FD01-C6B90AC88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85" y="1356410"/>
            <a:ext cx="364998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2024-08-05T05:14:34Z</dcterms:modified>
</cp:coreProperties>
</file>