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3" d="100"/>
          <a:sy n="83" d="100"/>
        </p:scale>
        <p:origin x="162"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2024/11/6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2024/11/6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しぼれる便利しゃもじ</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6485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a:t>
            </a:r>
            <a:r>
              <a:rPr lang="en-US" altLang="ja-JP" sz="900" dirty="0">
                <a:latin typeface="Meiryo UI" panose="020B0604030504040204" pitchFamily="34" charset="-128"/>
                <a:ea typeface="Meiryo UI" panose="020B0604030504040204" pitchFamily="34" charset="-128"/>
              </a:rPr>
              <a:t>PP</a:t>
            </a:r>
          </a:p>
          <a:p>
            <a:r>
              <a:rPr lang="ja-JP" altLang="en-US" sz="900" dirty="0">
                <a:latin typeface="Meiryo UI" panose="020B0604030504040204" pitchFamily="34" charset="-128"/>
                <a:ea typeface="Meiryo UI" panose="020B0604030504040204" pitchFamily="34" charset="-128"/>
              </a:rPr>
              <a:t>サイズ：</a:t>
            </a:r>
            <a:r>
              <a:rPr lang="en-US" altLang="ja-JP" sz="900" dirty="0">
                <a:latin typeface="Meiryo UI" panose="020B0604030504040204" pitchFamily="34" charset="-128"/>
                <a:ea typeface="Meiryo UI" panose="020B0604030504040204" pitchFamily="34" charset="-128"/>
              </a:rPr>
              <a:t>210×70×30mm</a:t>
            </a:r>
          </a:p>
          <a:p>
            <a:r>
              <a:rPr lang="ja-JP" altLang="en-US" sz="900" dirty="0">
                <a:latin typeface="Meiryo UI" panose="020B0604030504040204" pitchFamily="34" charset="-128"/>
                <a:ea typeface="Meiryo UI" panose="020B0604030504040204" pitchFamily="34" charset="-128"/>
              </a:rPr>
              <a:t>包装：包装袋</a:t>
            </a:r>
          </a:p>
          <a:p>
            <a:r>
              <a:rPr lang="ja-JP" altLang="en-US" sz="900" dirty="0">
                <a:latin typeface="Meiryo UI" panose="020B0604030504040204" pitchFamily="34" charset="-128"/>
                <a:ea typeface="Meiryo UI" panose="020B0604030504040204" pitchFamily="34" charset="-128"/>
              </a:rPr>
              <a:t>生産国：日本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4969"/>
          </a:xfrm>
          <a:prstGeom prst="rect">
            <a:avLst/>
          </a:prstGeom>
          <a:noFill/>
        </p:spPr>
        <p:txBody>
          <a:bodyPr wrap="square" lIns="0" tIns="46800" rIns="0" spcCol="360000" rtlCol="0">
            <a:spAutoFit/>
          </a:bodyPr>
          <a:lstStyle/>
          <a:p>
            <a:pPr>
              <a:lnSpc>
                <a:spcPts val="2400"/>
              </a:lnSpc>
            </a:pPr>
            <a:r>
              <a:rPr lang="ja-JP" altLang="en-US" sz="1600" dirty="0"/>
              <a:t>カレーなどのレトルトをしっかり最後まで絞り切ることができるスリット付きが便利なしゃもじです。お料理系イベントやキャンペーンのノベルティグッズ、特典用などにも人気のアイテムです。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16" name="図 15">
            <a:extLst>
              <a:ext uri="{FF2B5EF4-FFF2-40B4-BE49-F238E27FC236}">
                <a16:creationId xmlns:a16="http://schemas.microsoft.com/office/drawing/2014/main" id="{D74704EC-DDAA-73D8-85FA-7D9C27E81221}"/>
              </a:ext>
            </a:extLst>
          </p:cNvPr>
          <p:cNvPicPr>
            <a:picLocks noChangeAspect="1"/>
          </p:cNvPicPr>
          <p:nvPr/>
        </p:nvPicPr>
        <p:blipFill>
          <a:blip r:embed="rId5"/>
          <a:stretch>
            <a:fillRect/>
          </a:stretch>
        </p:blipFill>
        <p:spPr>
          <a:xfrm>
            <a:off x="724962" y="1432640"/>
            <a:ext cx="3560089" cy="3560089"/>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819</TotalTime>
  <Words>65</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257</cp:revision>
  <cp:lastPrinted>2021-07-20T08:57:41Z</cp:lastPrinted>
  <dcterms:created xsi:type="dcterms:W3CDTF">2021-06-21T09:41:39Z</dcterms:created>
  <dcterms:modified xsi:type="dcterms:W3CDTF">2024-11-06T07:03:05Z</dcterms:modified>
</cp:coreProperties>
</file>