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62"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しぼれる便利しゃもじ</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PP</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210×70×30mm</a:t>
            </a:r>
          </a:p>
          <a:p>
            <a:r>
              <a:rPr lang="ja-JP" altLang="en-US" sz="900" dirty="0">
                <a:latin typeface="Meiryo UI" panose="020B0604030504040204" pitchFamily="34" charset="-128"/>
                <a:ea typeface="Meiryo UI" panose="020B0604030504040204" pitchFamily="34" charset="-128"/>
              </a:rPr>
              <a:t>包装：包装袋</a:t>
            </a:r>
          </a:p>
          <a:p>
            <a:r>
              <a:rPr lang="ja-JP" altLang="en-US" sz="900" dirty="0">
                <a:latin typeface="Meiryo UI" panose="020B0604030504040204" pitchFamily="34" charset="-128"/>
                <a:ea typeface="Meiryo UI" panose="020B0604030504040204" pitchFamily="34" charset="-128"/>
              </a:rPr>
              <a:t>生産国：日本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カレーなどのレトルトをしっかり最後まで絞り切ることができるスリット付きが便利なしゃもじです。お料理系イベントやキャンペーンのノベルティグッズ、特典用などにも人気のアイテムです。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6" name="図 15">
            <a:extLst>
              <a:ext uri="{FF2B5EF4-FFF2-40B4-BE49-F238E27FC236}">
                <a16:creationId xmlns:a16="http://schemas.microsoft.com/office/drawing/2014/main" id="{D74704EC-DDAA-73D8-85FA-7D9C27E81221}"/>
              </a:ext>
            </a:extLst>
          </p:cNvPr>
          <p:cNvPicPr>
            <a:picLocks noChangeAspect="1"/>
          </p:cNvPicPr>
          <p:nvPr/>
        </p:nvPicPr>
        <p:blipFill>
          <a:blip r:embed="rId5"/>
          <a:stretch>
            <a:fillRect/>
          </a:stretch>
        </p:blipFill>
        <p:spPr>
          <a:xfrm>
            <a:off x="724962" y="1432640"/>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819</TotalTime>
  <Words>65</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257</cp:revision>
  <cp:lastPrinted>2021-07-20T08:57:41Z</cp:lastPrinted>
  <dcterms:created xsi:type="dcterms:W3CDTF">2021-06-21T09:41:39Z</dcterms:created>
  <dcterms:modified xsi:type="dcterms:W3CDTF">2024-11-06T07:03:05Z</dcterms:modified>
</cp:coreProperties>
</file>