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3" d="100"/>
          <a:sy n="83" d="100"/>
        </p:scale>
        <p:origin x="15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キャンプス デイリークーラーボックス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6485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PP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・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PE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・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PS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195×270×220mm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包装：包装袋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生産国：中国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ja-JP" sz="1600" dirty="0"/>
              <a:t>500ml</a:t>
            </a:r>
            <a:r>
              <a:rPr lang="ja-JP" altLang="en-US" sz="1600" dirty="0"/>
              <a:t>のペットボトルは</a:t>
            </a:r>
            <a:r>
              <a:rPr lang="en-US" altLang="ja-JP" sz="1600" dirty="0"/>
              <a:t>4</a:t>
            </a:r>
            <a:r>
              <a:rPr lang="ja-JP" altLang="en-US" sz="1600" dirty="0"/>
              <a:t>本、</a:t>
            </a:r>
            <a:r>
              <a:rPr lang="en-US" altLang="ja-JP" sz="1600" dirty="0"/>
              <a:t>350ml</a:t>
            </a:r>
            <a:r>
              <a:rPr lang="ja-JP" altLang="en-US" sz="1600" dirty="0"/>
              <a:t>缶なら</a:t>
            </a:r>
            <a:r>
              <a:rPr lang="en-US" altLang="ja-JP" sz="1600" dirty="0"/>
              <a:t>6</a:t>
            </a:r>
            <a:r>
              <a:rPr lang="ja-JP" altLang="en-US" sz="1600" dirty="0"/>
              <a:t>本入る、お手頃サイズで持ち運びも楽々できるクーラーボックスです。ハードボディで扱いやすく災害時にも便利なアイテムです。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15" name="図 14">
            <a:extLst>
              <a:ext uri="{FF2B5EF4-FFF2-40B4-BE49-F238E27FC236}">
                <a16:creationId xmlns:a16="http://schemas.microsoft.com/office/drawing/2014/main" id="{2B7368A3-61B5-7B47-0CFD-2CFA1E67E9D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1378" y="1300968"/>
            <a:ext cx="3749956" cy="3749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880</TotalTime>
  <Words>68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256</cp:revision>
  <cp:lastPrinted>2021-07-20T08:57:41Z</cp:lastPrinted>
  <dcterms:created xsi:type="dcterms:W3CDTF">2021-06-21T09:41:39Z</dcterms:created>
  <dcterms:modified xsi:type="dcterms:W3CDTF">2024-11-19T02:51:16Z</dcterms:modified>
</cp:coreProperties>
</file>