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026"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容量以上</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伸びるシリコン蓋付き保存容器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PP</a:t>
            </a:r>
            <a:r>
              <a:rPr lang="ja-JP" altLang="en-US" sz="900" dirty="0">
                <a:latin typeface="Meiryo UI" panose="020B0604030504040204" pitchFamily="34" charset="-128"/>
                <a:ea typeface="Meiryo UI" panose="020B0604030504040204" pitchFamily="34" charset="-128"/>
              </a:rPr>
              <a:t>・シリコン</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60×105×105mm</a:t>
            </a:r>
          </a:p>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備考：容量</a:t>
            </a:r>
            <a:r>
              <a:rPr lang="en-US" altLang="ja-JP" sz="900" dirty="0">
                <a:latin typeface="Meiryo UI" panose="020B0604030504040204" pitchFamily="34" charset="-128"/>
                <a:ea typeface="Meiryo UI" panose="020B0604030504040204" pitchFamily="34" charset="-128"/>
              </a:rPr>
              <a:t>/300ml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一見シンプルな</a:t>
            </a:r>
            <a:r>
              <a:rPr lang="en-US" altLang="ja-JP" sz="1600" dirty="0"/>
              <a:t>300ml</a:t>
            </a:r>
            <a:r>
              <a:rPr lang="ja-JP" altLang="en-US" sz="1600" dirty="0"/>
              <a:t>サイズの保存容器ですが、シリコン製のフタはむにゅ</a:t>
            </a:r>
            <a:r>
              <a:rPr lang="en-US" altLang="ja-JP" sz="1600" dirty="0"/>
              <a:t>?</a:t>
            </a:r>
            <a:r>
              <a:rPr lang="ja-JP" altLang="en-US" sz="1600" dirty="0"/>
              <a:t>と伸びる仕様のため、入れたものがはみ出てしまってもラップのようにしっかり覆ってくれる便利アイテムです。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7" name="図 16">
            <a:extLst>
              <a:ext uri="{FF2B5EF4-FFF2-40B4-BE49-F238E27FC236}">
                <a16:creationId xmlns:a16="http://schemas.microsoft.com/office/drawing/2014/main" id="{7F5C150E-6217-08F6-2C04-F4DDDA5039AF}"/>
              </a:ext>
            </a:extLst>
          </p:cNvPr>
          <p:cNvPicPr>
            <a:picLocks noChangeAspect="1"/>
          </p:cNvPicPr>
          <p:nvPr/>
        </p:nvPicPr>
        <p:blipFill>
          <a:blip r:embed="rId5"/>
          <a:stretch>
            <a:fillRect/>
          </a:stretch>
        </p:blipFill>
        <p:spPr>
          <a:xfrm>
            <a:off x="709624" y="1319991"/>
            <a:ext cx="3730933" cy="373093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841</TotalTime>
  <Words>81</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258</cp:revision>
  <cp:lastPrinted>2021-07-20T08:57:41Z</cp:lastPrinted>
  <dcterms:created xsi:type="dcterms:W3CDTF">2021-06-21T09:41:39Z</dcterms:created>
  <dcterms:modified xsi:type="dcterms:W3CDTF">2024-09-13T07:41:21Z</dcterms:modified>
</cp:coreProperties>
</file>