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グランゴールド ソフトタッチバスタオル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素材：ポリエステル・ナイロン</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500×1100mm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吸水性に優れ、肌触りもとっても優しい、最高級品質のバスタオルです。ゴールドを基調にしたラグジュアリーなパッケージデザインはディスプレイ用としても映えるためイベント等におすすめです。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1" name="図 10">
            <a:extLst>
              <a:ext uri="{FF2B5EF4-FFF2-40B4-BE49-F238E27FC236}">
                <a16:creationId xmlns:a16="http://schemas.microsoft.com/office/drawing/2014/main" id="{93C0664E-CA06-71BC-239A-3A88077576B0}"/>
              </a:ext>
            </a:extLst>
          </p:cNvPr>
          <p:cNvPicPr>
            <a:picLocks noChangeAspect="1"/>
          </p:cNvPicPr>
          <p:nvPr/>
        </p:nvPicPr>
        <p:blipFill>
          <a:blip r:embed="rId5"/>
          <a:stretch>
            <a:fillRect/>
          </a:stretch>
        </p:blipFill>
        <p:spPr>
          <a:xfrm>
            <a:off x="640101" y="1392273"/>
            <a:ext cx="3662025" cy="3662025"/>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834</TotalTime>
  <Words>65</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255</cp:revision>
  <cp:lastPrinted>2021-07-20T08:57:41Z</cp:lastPrinted>
  <dcterms:created xsi:type="dcterms:W3CDTF">2021-06-21T09:41:39Z</dcterms:created>
  <dcterms:modified xsi:type="dcterms:W3CDTF">2024-12-11T02:08:51Z</dcterms:modified>
</cp:coreProperties>
</file>