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鏡ディスプレイクロック</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ABS</a:t>
            </a:r>
            <a:r>
              <a:rPr lang="ja-JP" altLang="en-US" sz="900" dirty="0">
                <a:latin typeface="Meiryo UI" panose="020B0604030504040204" pitchFamily="34" charset="-128"/>
                <a:ea typeface="Meiryo UI" panose="020B0604030504040204" pitchFamily="34" charset="-128"/>
              </a:rPr>
              <a:t>・ガラス</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70×70×50mm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備考：単四乾電池</a:t>
            </a:r>
            <a:r>
              <a:rPr lang="en-US" altLang="ja-JP" sz="900" dirty="0">
                <a:latin typeface="Meiryo UI" panose="020B0604030504040204" pitchFamily="34" charset="-128"/>
                <a:ea typeface="Meiryo UI" panose="020B0604030504040204" pitchFamily="34" charset="-128"/>
              </a:rPr>
              <a:t>2</a:t>
            </a:r>
            <a:r>
              <a:rPr lang="ja-JP" altLang="en-US" sz="900" dirty="0">
                <a:latin typeface="Meiryo UI" panose="020B0604030504040204" pitchFamily="34" charset="-128"/>
                <a:ea typeface="Meiryo UI" panose="020B0604030504040204" pitchFamily="34" charset="-128"/>
              </a:rPr>
              <a:t>本使用</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別途</a:t>
            </a:r>
            <a:r>
              <a:rPr lang="en-US" altLang="ja-JP" sz="900" dirty="0">
                <a:latin typeface="Meiryo UI" panose="020B0604030504040204" pitchFamily="34" charset="-128"/>
                <a:ea typeface="Meiryo UI" panose="020B0604030504040204" pitchFamily="34" charset="-128"/>
              </a:rPr>
              <a:t>) </a:t>
            </a:r>
            <a:endParaRPr lang="ja-JP" altLang="en-US"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ja-JP" altLang="en-US" sz="1600" dirty="0"/>
              <a:t>鏡にデジタル表示が浮かび上がるディスプレイクロック。デジタル表示は暗い場所だとさらに見やすく非常にオシャレなため、イベント等での特典用や景品用などにおすすめです。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6" name="図 25">
            <a:extLst>
              <a:ext uri="{FF2B5EF4-FFF2-40B4-BE49-F238E27FC236}">
                <a16:creationId xmlns:a16="http://schemas.microsoft.com/office/drawing/2014/main" id="{6D385DDE-0519-92C1-1BE6-4E14CC08ABF3}"/>
              </a:ext>
            </a:extLst>
          </p:cNvPr>
          <p:cNvPicPr>
            <a:picLocks noChangeAspect="1"/>
          </p:cNvPicPr>
          <p:nvPr/>
        </p:nvPicPr>
        <p:blipFill>
          <a:blip r:embed="rId5"/>
          <a:stretch>
            <a:fillRect/>
          </a:stretch>
        </p:blipFill>
        <p:spPr>
          <a:xfrm>
            <a:off x="673752" y="1354366"/>
            <a:ext cx="3699944" cy="3699944"/>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1035</TotalTime>
  <Words>73</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262</cp:revision>
  <cp:lastPrinted>2021-07-20T08:57:41Z</cp:lastPrinted>
  <dcterms:created xsi:type="dcterms:W3CDTF">2021-06-21T09:41:39Z</dcterms:created>
  <dcterms:modified xsi:type="dcterms:W3CDTF">2024-09-02T05:21:23Z</dcterms:modified>
</cp:coreProperties>
</file>