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色コルクボールペン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麦わら配合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・コルク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/143mm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</a:t>
            </a:r>
            <a:r>
              <a:rPr lang="ja-JP" altLang="en-US" sz="1600" dirty="0"/>
              <a:t>色（黒</a:t>
            </a:r>
            <a:r>
              <a:rPr lang="en-US" altLang="ja-JP" sz="1600" dirty="0"/>
              <a:t>2</a:t>
            </a:r>
            <a:r>
              <a:rPr lang="ja-JP" altLang="en-US" sz="1600" dirty="0"/>
              <a:t>本）</a:t>
            </a:r>
            <a:r>
              <a:rPr lang="en-US" altLang="ja-JP" sz="1600" dirty="0"/>
              <a:t>+</a:t>
            </a:r>
            <a:r>
              <a:rPr lang="ja-JP" altLang="en-US" sz="1600" dirty="0"/>
              <a:t>タッチペンで日常使いにも非常に便利なスリムペンです。再生</a:t>
            </a:r>
            <a:r>
              <a:rPr lang="en-US" altLang="ja-JP" sz="1600" dirty="0"/>
              <a:t>ABS</a:t>
            </a:r>
            <a:r>
              <a:rPr lang="ja-JP" altLang="en-US" sz="1600" dirty="0"/>
              <a:t>素材を使用し作られているため環境に優しいアイテムである点も◎！全</a:t>
            </a:r>
            <a:r>
              <a:rPr lang="en-US" altLang="ja-JP" sz="1600" dirty="0"/>
              <a:t>5</a:t>
            </a:r>
            <a:r>
              <a:rPr lang="ja-JP" altLang="en-US" sz="1600" dirty="0"/>
              <a:t>色展開から選択可能です。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3F3AE57A-4B20-80DF-B646-C36176947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08" y="1441885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2024-09-13T01:02:10Z</dcterms:modified>
</cp:coreProperties>
</file>