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ターキーオリーブ石鹸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35×65×65mm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包装：シュリンク包装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生産国：トルコ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備考：重量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/135g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肌に優しいエキストラバージンオリーブオイルを仕様した無添加ソープです。</a:t>
            </a:r>
            <a:r>
              <a:rPr lang="en-US" altLang="ja-JP" sz="1600" dirty="0"/>
              <a:t>135g</a:t>
            </a:r>
            <a:r>
              <a:rPr lang="ja-JP" altLang="en-US" sz="1600" dirty="0"/>
              <a:t>サイズのため、イベントやキャンペーンのばらまき用、特典用などとしてもおすすめのアイテムです。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FAD5D117-2B1D-1FFC-9B93-3376E3440C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468" y="1399780"/>
            <a:ext cx="3634209" cy="363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1191</TotalTime>
  <Words>62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264</cp:revision>
  <cp:lastPrinted>2021-07-20T08:57:41Z</cp:lastPrinted>
  <dcterms:created xsi:type="dcterms:W3CDTF">2021-06-21T09:41:39Z</dcterms:created>
  <dcterms:modified xsi:type="dcterms:W3CDTF">2024-11-07T08:20:18Z</dcterms:modified>
</cp:coreProperties>
</file>