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フットキュート足冷却シート</a:t>
            </a:r>
            <a:r>
              <a:rPr lang="en-US" altLang="ja-JP" sz="2000" dirty="0">
                <a:solidFill>
                  <a:schemeClr val="bg1"/>
                </a:solidFill>
                <a:latin typeface="Meiryo UI" panose="020B0604030504040204" pitchFamily="34" charset="-128"/>
                <a:ea typeface="Meiryo UI" panose="020B0604030504040204" pitchFamily="34" charset="-128"/>
              </a:rPr>
              <a:t>4</a:t>
            </a:r>
            <a:r>
              <a:rPr lang="ja-JP" altLang="en-US" sz="2000" dirty="0">
                <a:solidFill>
                  <a:schemeClr val="bg1"/>
                </a:solidFill>
                <a:latin typeface="Meiryo UI" panose="020B0604030504040204" pitchFamily="34" charset="-128"/>
                <a:ea typeface="Meiryo UI" panose="020B0604030504040204" pitchFamily="34" charset="-128"/>
              </a:rPr>
              <a:t>枚入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zh-CN" altLang="en-US" sz="900" dirty="0">
                <a:latin typeface="Meiryo UI" panose="020B0604030504040204" pitchFamily="34" charset="-128"/>
                <a:ea typeface="Meiryo UI" panose="020B0604030504040204" pitchFamily="34" charset="-128"/>
              </a:rPr>
              <a:t>包装：化粧箱</a:t>
            </a:r>
          </a:p>
          <a:p>
            <a:r>
              <a:rPr lang="zh-CN" altLang="en-US" sz="900" dirty="0">
                <a:latin typeface="Meiryo UI" panose="020B0604030504040204" pitchFamily="34" charset="-128"/>
                <a:ea typeface="Meiryo UI" panose="020B0604030504040204" pitchFamily="34" charset="-128"/>
              </a:rPr>
              <a:t>生産国：日本</a:t>
            </a:r>
          </a:p>
          <a:p>
            <a:r>
              <a:rPr lang="zh-CN" altLang="en-US" sz="900" dirty="0">
                <a:latin typeface="Meiryo UI" panose="020B0604030504040204" pitchFamily="34" charset="-128"/>
                <a:ea typeface="Meiryo UI" panose="020B0604030504040204" pitchFamily="34" charset="-128"/>
              </a:rPr>
              <a:t>備考：内容量</a:t>
            </a:r>
            <a:r>
              <a:rPr lang="en-US" altLang="zh-CN" sz="900" dirty="0">
                <a:latin typeface="Meiryo UI" panose="020B0604030504040204" pitchFamily="34" charset="-128"/>
                <a:ea typeface="Meiryo UI" panose="020B0604030504040204" pitchFamily="34" charset="-128"/>
              </a:rPr>
              <a:t>/4</a:t>
            </a:r>
            <a:r>
              <a:rPr lang="zh-CN" altLang="en-US" sz="900" dirty="0">
                <a:latin typeface="Meiryo UI" panose="020B0604030504040204" pitchFamily="34" charset="-128"/>
                <a:ea typeface="Meiryo UI" panose="020B0604030504040204" pitchFamily="34" charset="-128"/>
              </a:rPr>
              <a:t>枚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一日使ってむくんだ足をひんやり覚ましつつきゅっと引き締めてくれる足冷却シートです。ほんのり香るハーブの香りが鼻孔からも癒してくれます。ノベルティ用などとしても人気の商品です。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9" name="図 28">
            <a:extLst>
              <a:ext uri="{FF2B5EF4-FFF2-40B4-BE49-F238E27FC236}">
                <a16:creationId xmlns:a16="http://schemas.microsoft.com/office/drawing/2014/main" id="{7CDFBAEC-F37B-25B0-F3E3-35DA30C79AE3}"/>
              </a:ext>
            </a:extLst>
          </p:cNvPr>
          <p:cNvPicPr>
            <a:picLocks noChangeAspect="1"/>
          </p:cNvPicPr>
          <p:nvPr/>
        </p:nvPicPr>
        <p:blipFill>
          <a:blip r:embed="rId5"/>
          <a:stretch>
            <a:fillRect/>
          </a:stretch>
        </p:blipFill>
        <p:spPr>
          <a:xfrm>
            <a:off x="709624" y="1380544"/>
            <a:ext cx="3606877" cy="3606877"/>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1031</TotalTime>
  <Words>68</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262</cp:revision>
  <cp:lastPrinted>2021-07-20T08:57:41Z</cp:lastPrinted>
  <dcterms:created xsi:type="dcterms:W3CDTF">2021-06-21T09:41:39Z</dcterms:created>
  <dcterms:modified xsi:type="dcterms:W3CDTF">2024-09-03T07:51:21Z</dcterms:modified>
</cp:coreProperties>
</file>