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ポップコーンメーカー シャカポコ シャカシャカ容器付き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素材：ポリカーボネート・ポリアミド・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・アルミニウム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265×115×175mm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/AC100V-1200W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本体・メジャーカップ・専用容器・アレンジレシピ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出来立てのサクサクあったかポップコーンがおうちに居ながらにして楽しめるポップコーンメーカーです。ホームパーティーなどにぴったりのアイテムで、イベントでの景品用などにもおすすめです。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46B23DCB-C6DD-8BE4-291A-A4041668E7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7582" y="1387982"/>
            <a:ext cx="3560227" cy="356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1189</TotalTime>
  <Words>86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2024-11-01T08:14:11Z</dcterms:modified>
</cp:coreProperties>
</file>