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ケヴンハウン 電気マルチポット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素材：ステンレス・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・強化ガラス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225×250×185mm(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ガラス蓋・蒸し皿使用時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備考：容量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/1L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/AC100V-600W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本体・ガラス蓋・蒸し皿・エッグスタンド・電源コード・レシピブック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煮る、茹でる、和える、沸かす、蒸す、炊くがこれひとつで、コンロを使わず電気だけで出来る便利調理家電です。蒸し皿やエッグスタンド付きのため、様々な調理が手軽に可能です。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2B499C1-8BFB-473C-B842-96272FCC7B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960" y="1442011"/>
            <a:ext cx="3530037" cy="353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838</TotalTime>
  <Words>112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253</cp:revision>
  <cp:lastPrinted>2021-07-20T08:57:41Z</cp:lastPrinted>
  <dcterms:created xsi:type="dcterms:W3CDTF">2021-06-21T09:41:39Z</dcterms:created>
  <dcterms:modified xsi:type="dcterms:W3CDTF">2024-11-01T02:23:20Z</dcterms:modified>
</cp:coreProperties>
</file>