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ゴールドウェットティッシュ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</a:p>
          <a:p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金の延べ棒を彷彿とさせるゴールド基調のパッケージデザインがインパクトのあるウェットティッシュです。コンパクトサイズのためイベントやキャンペーンのばらまき用などにおすすめです。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C52FE7-6982-3534-1341-5CB81B93E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99" y="1344849"/>
            <a:ext cx="3642571" cy="36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</TotalTime>
  <Words>58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2024-08-19T06:16:41Z</dcterms:modified>
</cp:coreProperties>
</file>