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72" d="100"/>
          <a:sy n="72" d="100"/>
        </p:scale>
        <p:origin x="78" y="66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2025/3/11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2025/3/11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ツアライズ 収納トラベルバッグ</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色取混ぜ</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グレー・ネイビー</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素材：ポリエステル</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150×190×20mm</a:t>
            </a:r>
          </a:p>
          <a:p>
            <a:r>
              <a:rPr lang="ja-JP" altLang="en-US" sz="900" dirty="0">
                <a:latin typeface="Meiryo UI" panose="020B0604030504040204" pitchFamily="34" charset="-128"/>
                <a:ea typeface="Meiryo UI" panose="020B0604030504040204" pitchFamily="34" charset="-128"/>
              </a:rPr>
              <a:t>包装：包装袋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コンパクトに折り畳める上に、旅行用などのキャリーバッグのハンドルに取り付けられる仕様がとっても便利なトラベルバッグです。イベントやキャンペーンでの特典、景品用などにもおすすめ。</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F506A69D-6253-6EEF-E063-FF034E5AD108}"/>
              </a:ext>
            </a:extLst>
          </p:cNvPr>
          <p:cNvPicPr>
            <a:picLocks noChangeAspect="1"/>
          </p:cNvPicPr>
          <p:nvPr/>
        </p:nvPicPr>
        <p:blipFill>
          <a:blip r:embed="rId5"/>
          <a:stretch>
            <a:fillRect/>
          </a:stretch>
        </p:blipFill>
        <p:spPr>
          <a:xfrm>
            <a:off x="732601" y="1386649"/>
            <a:ext cx="3548859" cy="354885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731</TotalTime>
  <Words>71</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2025-03-11T03:06:52Z</dcterms:modified>
</cp:coreProperties>
</file>