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メモリアルクロック　</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オリジナルのみ </a:t>
            </a:r>
            <a:endParaRPr lang="en-US" altLang="ja-JP"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素材：アクリル</a:t>
            </a:r>
            <a:r>
              <a:rPr lang="en-US" altLang="ja-JP" sz="900" dirty="0">
                <a:latin typeface="Meiryo UI" panose="020B0604030504040204" pitchFamily="34" charset="-128"/>
                <a:ea typeface="Meiryo UI" panose="020B0604030504040204" pitchFamily="34" charset="-128"/>
              </a:rPr>
              <a:t>(3mm</a:t>
            </a:r>
            <a:r>
              <a:rPr lang="ja-JP" altLang="en-US" sz="900" dirty="0">
                <a:latin typeface="Meiryo UI" panose="020B0604030504040204" pitchFamily="34" charset="-128"/>
                <a:ea typeface="Meiryo UI" panose="020B0604030504040204" pitchFamily="34" charset="-128"/>
              </a:rPr>
              <a:t>厚</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95×228×65mm</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生産国：中国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記念用アイテムなどとして人気の高いメモリアルクロックです。透明アクリルとあえて飾り気を排除したシンプルなアナログ時計で、どんなオリジナルデザインの名入れにもマッチするアイテムです。 </a:t>
            </a:r>
            <a:endParaRPr lang="en-US" altLang="ja-JP" sz="1600" dirty="0"/>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5" name="図 44">
            <a:extLst>
              <a:ext uri="{FF2B5EF4-FFF2-40B4-BE49-F238E27FC236}">
                <a16:creationId xmlns:a16="http://schemas.microsoft.com/office/drawing/2014/main" id="{79306E07-0958-A4EB-8BC8-95BE94404E23}"/>
              </a:ext>
            </a:extLst>
          </p:cNvPr>
          <p:cNvPicPr>
            <a:picLocks noChangeAspect="1"/>
          </p:cNvPicPr>
          <p:nvPr/>
        </p:nvPicPr>
        <p:blipFill>
          <a:blip r:embed="rId5"/>
          <a:stretch>
            <a:fillRect/>
          </a:stretch>
        </p:blipFill>
        <p:spPr>
          <a:xfrm>
            <a:off x="724120" y="1411959"/>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1199</TotalTime>
  <Words>71</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271</cp:revision>
  <cp:lastPrinted>2021-07-20T08:57:41Z</cp:lastPrinted>
  <dcterms:created xsi:type="dcterms:W3CDTF">2021-06-21T09:41:39Z</dcterms:created>
  <dcterms:modified xsi:type="dcterms:W3CDTF">2024-12-09T08:18:26Z</dcterms:modified>
</cp:coreProperties>
</file>