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アクリル卓上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POP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オリジナルのみ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(3mm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サイズ：面板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/130×100×3mm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/40mm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会社受付のデスク上や、店舗カウンターなどでアピールするのにぴったりな、アクリル卓上</a:t>
            </a:r>
            <a:r>
              <a:rPr lang="en-US" altLang="ja-JP" sz="1600" dirty="0"/>
              <a:t>POP</a:t>
            </a:r>
            <a:r>
              <a:rPr lang="ja-JP" altLang="en-US" sz="1600" dirty="0"/>
              <a:t>です。透明アクリルのシンプルな形状のため、どんなオリジナル名入れデザインにもマッチします。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569FFE6-00A2-FDEF-C81D-339BA3A7D7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416" y="1357373"/>
            <a:ext cx="3565433" cy="356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81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2024-12-05T07:47:09Z</dcterms:modified>
</cp:coreProperties>
</file>