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2WAY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ルーペ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・アクリル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105×57×9mm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手持ちとしてもスタンドとしても使えるシニア向けのルーペです。角形レンズで隅々まで大きく見えて使いやすいアイテム。オリジナルデザインのプリントスペースも大きくあるため販促用にも最適！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0FCA502C-8129-CD81-2F14-E42C6FA3AD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036" y="1380589"/>
            <a:ext cx="3649167" cy="364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806</TotalTime>
  <Words>65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254</cp:revision>
  <cp:lastPrinted>2021-07-20T08:57:41Z</cp:lastPrinted>
  <dcterms:created xsi:type="dcterms:W3CDTF">2021-06-21T09:41:39Z</dcterms:created>
  <dcterms:modified xsi:type="dcterms:W3CDTF">2024-08-28T01:24:25Z</dcterms:modified>
</cp:coreProperties>
</file>