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POE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カラー展開：本体色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色（単色／色込）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POE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60cm×8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透明生地を使った手開き式ビニール傘。ハンドル部分＆透明生地の色は全</a:t>
            </a:r>
            <a:r>
              <a:rPr lang="en-US" altLang="ja-JP" sz="1600" dirty="0"/>
              <a:t>9</a:t>
            </a:r>
            <a:r>
              <a:rPr lang="ja-JP" altLang="en-US" sz="1600" dirty="0"/>
              <a:t>種のカラーバリエーションから選択可能。オリジナル名入れをして、カラフルな物販・販促用アイテムとして活用できます。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5" name="図 1024">
            <a:extLst>
              <a:ext uri="{FF2B5EF4-FFF2-40B4-BE49-F238E27FC236}">
                <a16:creationId xmlns:a16="http://schemas.microsoft.com/office/drawing/2014/main" id="{9D26DD44-CE9D-19C2-9022-789E67117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19" y="1389567"/>
            <a:ext cx="3639702" cy="36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276</cp:revision>
  <cp:lastPrinted>2021-07-20T08:57:41Z</cp:lastPrinted>
  <dcterms:created xsi:type="dcterms:W3CDTF">2021-06-21T09:41:39Z</dcterms:created>
  <dcterms:modified xsi:type="dcterms:W3CDTF">2024-07-25T02:15:35Z</dcterms:modified>
</cp:coreProperties>
</file>