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88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リサイクルコットン底マチトート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(20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本来は捨てられるはずだった落ち綿や不均一な糸を再利用した、地球環境にも優しいトートバッグです。底マチ付きのため見た目以上に容量が多く、様々なシーンで便利に活用できます。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DAD8C13-F293-218C-BA64-4CC4EB77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16" y="1444904"/>
            <a:ext cx="3527144" cy="35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2024-08-20T01:45:14Z</dcterms:modified>
</cp:coreProperties>
</file>