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4" d="100"/>
          <a:sy n="84" d="100"/>
        </p:scale>
        <p:origin x="708"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コンパクトカーサンシェード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800×1500mm</a:t>
            </a:r>
          </a:p>
          <a:p>
            <a:r>
              <a:rPr lang="ja-JP" altLang="en-US" sz="900" dirty="0">
                <a:latin typeface="Meiryo UI" panose="020B0604030504040204" pitchFamily="34" charset="-128"/>
                <a:ea typeface="Meiryo UI" panose="020B0604030504040204" pitchFamily="34" charset="-128"/>
              </a:rPr>
              <a:t>包装：ポリ入</a:t>
            </a:r>
          </a:p>
          <a:p>
            <a:r>
              <a:rPr lang="ja-JP" altLang="en-US" sz="900" dirty="0">
                <a:latin typeface="Meiryo UI" panose="020B0604030504040204" pitchFamily="34" charset="-128"/>
                <a:ea typeface="Meiryo UI" panose="020B0604030504040204" pitchFamily="34" charset="-128"/>
              </a:rPr>
              <a:t>備考：収納ｻｲｽﾞ／</a:t>
            </a:r>
            <a:r>
              <a:rPr lang="en-US" altLang="ja-JP" sz="900" dirty="0">
                <a:latin typeface="Meiryo UI" panose="020B0604030504040204" pitchFamily="34" charset="-128"/>
                <a:ea typeface="Meiryo UI" panose="020B0604030504040204" pitchFamily="34" charset="-128"/>
              </a:rPr>
              <a:t>280×260mm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真夏の屋外に車を駐車しなければならない方には非常におすすめなカーサンシェードです。取り付けは吸盤で簡単な上、コンパクトに収納できるため使い勝手は抜群！販促用にもおすすめ。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A00AEFD-D85E-4EA5-FFCB-CC3042C779B4}"/>
              </a:ext>
            </a:extLst>
          </p:cNvPr>
          <p:cNvPicPr>
            <a:picLocks noChangeAspect="1"/>
          </p:cNvPicPr>
          <p:nvPr/>
        </p:nvPicPr>
        <p:blipFill>
          <a:blip r:embed="rId5"/>
          <a:stretch>
            <a:fillRect/>
          </a:stretch>
        </p:blipFill>
        <p:spPr>
          <a:xfrm>
            <a:off x="728672" y="1402127"/>
            <a:ext cx="3729990" cy="372999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797</TotalTime>
  <Words>73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2024-08-08T02:00:08Z</dcterms:modified>
</cp:coreProperties>
</file>