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684"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防災ラジオライト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・銅</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63×130×50mm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77×158×60mm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　充電ケーブル付（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）・手回し充電・ソーラー充電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防災グッズのひとつとして備えておくといざという時必ず役立つ防災ラジオライトです。ワイド</a:t>
            </a:r>
            <a:r>
              <a:rPr lang="en-US" altLang="ja-JP" sz="1600" dirty="0"/>
              <a:t>FM</a:t>
            </a:r>
            <a:r>
              <a:rPr lang="ja-JP" altLang="en-US" sz="1600" dirty="0"/>
              <a:t>や懐中電灯のほか、スマホ充電も可能。手回りでもソーラーでも充電できる点も◎！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639A1600-6580-0D12-4DFF-4E4C18F3F376}"/>
              </a:ext>
            </a:extLst>
          </p:cNvPr>
          <p:cNvPicPr>
            <a:picLocks noChangeAspect="1"/>
          </p:cNvPicPr>
          <p:nvPr/>
        </p:nvPicPr>
        <p:blipFill>
          <a:blip r:embed="rId5"/>
          <a:stretch>
            <a:fillRect/>
          </a:stretch>
        </p:blipFill>
        <p:spPr>
          <a:xfrm>
            <a:off x="741102" y="1426700"/>
            <a:ext cx="3522938" cy="35229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93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2024-07-25T02:16:13Z</dcterms:modified>
</cp:coreProperties>
</file>