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自転車用ヘルメット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素材：高剛性</a:t>
            </a:r>
            <a:r>
              <a:rPr lang="en-US" altLang="ja-JP" sz="900" dirty="0">
                <a:latin typeface="Meiryo UI" panose="020B0604030504040204" pitchFamily="34" charset="-128"/>
                <a:ea typeface="Meiryo UI" panose="020B0604030504040204" pitchFamily="34" charset="-128"/>
              </a:rPr>
              <a:t>PC</a:t>
            </a:r>
            <a:r>
              <a:rPr lang="ja-JP" altLang="en-US" sz="900" dirty="0">
                <a:latin typeface="Meiryo UI" panose="020B0604030504040204" pitchFamily="34" charset="-128"/>
                <a:ea typeface="Meiryo UI" panose="020B0604030504040204" pitchFamily="34" charset="-128"/>
              </a:rPr>
              <a:t>・軽量</a:t>
            </a:r>
            <a:r>
              <a:rPr lang="en-US" altLang="ja-JP" sz="900" dirty="0">
                <a:latin typeface="Meiryo UI" panose="020B0604030504040204" pitchFamily="34" charset="-128"/>
                <a:ea typeface="Meiryo UI" panose="020B0604030504040204" pitchFamily="34" charset="-128"/>
              </a:rPr>
              <a:t>PS</a:t>
            </a:r>
          </a:p>
          <a:p>
            <a:r>
              <a:rPr lang="ja-JP" altLang="en-US" sz="900" dirty="0">
                <a:latin typeface="Meiryo UI" panose="020B0604030504040204" pitchFamily="34" charset="-128"/>
                <a:ea typeface="Meiryo UI" panose="020B0604030504040204" pitchFamily="34" charset="-128"/>
              </a:rPr>
              <a:t>包装：ポリ入</a:t>
            </a:r>
          </a:p>
          <a:p>
            <a:r>
              <a:rPr lang="ja-JP" altLang="en-US" sz="900" dirty="0">
                <a:latin typeface="Meiryo UI" panose="020B0604030504040204" pitchFamily="34" charset="-128"/>
                <a:ea typeface="Meiryo UI" panose="020B0604030504040204" pitchFamily="34" charset="-128"/>
              </a:rPr>
              <a:t>備考：ご注文は</a:t>
            </a:r>
            <a:r>
              <a:rPr lang="en-US" altLang="ja-JP" sz="900" dirty="0">
                <a:latin typeface="Meiryo UI" panose="020B0604030504040204" pitchFamily="34" charset="-128"/>
                <a:ea typeface="Meiryo UI" panose="020B0604030504040204" pitchFamily="34" charset="-128"/>
              </a:rPr>
              <a:t>100</a:t>
            </a:r>
            <a:r>
              <a:rPr lang="ja-JP" altLang="en-US" sz="900" dirty="0">
                <a:latin typeface="Meiryo UI" panose="020B0604030504040204" pitchFamily="34" charset="-128"/>
                <a:ea typeface="Meiryo UI" panose="020B0604030504040204" pitchFamily="34" charset="-128"/>
              </a:rPr>
              <a:t>個から承ります。</a:t>
            </a:r>
            <a:r>
              <a:rPr lang="en-US" altLang="ja-JP" sz="900" dirty="0">
                <a:latin typeface="Meiryo UI" panose="020B0604030504040204" pitchFamily="34" charset="-128"/>
                <a:ea typeface="Meiryo UI" panose="020B0604030504040204" pitchFamily="34" charset="-128"/>
              </a:rPr>
              <a:t>(50?60</a:t>
            </a:r>
            <a:r>
              <a:rPr lang="ja-JP" altLang="en-US" sz="900" dirty="0">
                <a:latin typeface="Meiryo UI" panose="020B0604030504040204" pitchFamily="34" charset="-128"/>
                <a:ea typeface="Meiryo UI" panose="020B0604030504040204" pitchFamily="34" charset="-128"/>
              </a:rPr>
              <a:t>日程度で納品</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、本体重量約</a:t>
            </a:r>
            <a:r>
              <a:rPr lang="en-US" altLang="ja-JP" sz="900" dirty="0">
                <a:latin typeface="Meiryo UI" panose="020B0604030504040204" pitchFamily="34" charset="-128"/>
                <a:ea typeface="Meiryo UI" panose="020B0604030504040204" pitchFamily="34" charset="-128"/>
              </a:rPr>
              <a:t>240g</a:t>
            </a:r>
            <a:r>
              <a:rPr lang="ja-JP" altLang="en-US" sz="900" dirty="0">
                <a:latin typeface="Meiryo UI" panose="020B0604030504040204" pitchFamily="34" charset="-128"/>
                <a:ea typeface="Meiryo UI" panose="020B0604030504040204" pitchFamily="34" charset="-128"/>
              </a:rPr>
              <a:t>・インナークッション、バイザー付</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取り外し可</a:t>
            </a:r>
            <a:r>
              <a:rPr lang="en-US" altLang="ja-JP"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風の抵抗を受けづらい流線型フォルムでかぶり心地も良い、自転車用のヘルメットです。サイクリングにはもちろん、通勤や通学で自転車を使用する方には非常におすすめのアイテムです。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9" name="図 18">
            <a:extLst>
              <a:ext uri="{FF2B5EF4-FFF2-40B4-BE49-F238E27FC236}">
                <a16:creationId xmlns:a16="http://schemas.microsoft.com/office/drawing/2014/main" id="{91FB9C21-A5E0-3398-A900-31F03FAB1890}"/>
              </a:ext>
            </a:extLst>
          </p:cNvPr>
          <p:cNvPicPr>
            <a:picLocks noChangeAspect="1"/>
          </p:cNvPicPr>
          <p:nvPr/>
        </p:nvPicPr>
        <p:blipFill>
          <a:blip r:embed="rId5"/>
          <a:stretch>
            <a:fillRect/>
          </a:stretch>
        </p:blipFill>
        <p:spPr>
          <a:xfrm>
            <a:off x="704836" y="1402790"/>
            <a:ext cx="3584631" cy="358463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1000</TotalTime>
  <Words>95</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2024-11-29T07:36:53Z</dcterms:modified>
</cp:coreProperties>
</file>