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ストラップ付ホイッスル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・ポリエステル・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71×28×7mm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/45×119mm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いざというときの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SOS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代わりにもとっても役立つシンプルなホイッスルです。ストラップ付きで首から下げられるのも高ポイント。名入れプリントも可能なため、オリジナルグッズ用にも最適です。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496</cp:revision>
  <cp:lastPrinted>2021-07-20T08:57:41Z</cp:lastPrinted>
  <dcterms:created xsi:type="dcterms:W3CDTF">2021-06-21T09:41:39Z</dcterms:created>
  <dcterms:modified xsi:type="dcterms:W3CDTF">2024-07-25T02:16:17Z</dcterms:modified>
</cp:coreProperties>
</file>