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ソフトマルチケース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178×105×20mm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大きめなスマホもらくらく収納できる手頃なサイズ感とシンプルなデザインが特徴のソフトケースです。名入れプリントも可能ですので、オリジナルグッズ用やノベルティアイテム用にもおすすめ。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343</cp:revision>
  <cp:lastPrinted>2021-07-20T08:57:41Z</cp:lastPrinted>
  <dcterms:created xsi:type="dcterms:W3CDTF">2021-06-21T09:41:39Z</dcterms:created>
  <dcterms:modified xsi:type="dcterms:W3CDTF">2024-07-25T02:16:22Z</dcterms:modified>
</cp:coreProperties>
</file>