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シューズケアセット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(MDF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・豚毛・ポリエステル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/230×129×70mm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KIWI(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無色・黒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・クロス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革靴やブーツのメンテナンスに欠かすことのできないシューズケアアイテムを、シックな木製ケース付きのセットにいたしました。これひとつでシューズケアは完璧！特典用等にもおすすめです。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9CE614-5CDA-FB80-471A-FB085630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8" y="1444741"/>
            <a:ext cx="3426652" cy="34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2024-07-19T05:39:59Z</dcterms:modified>
</cp:coreProperties>
</file>