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ズームアルミライト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アルミニウム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Φ27×155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電池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/34×80×185mm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焦点の切り替えがライトヘッドの伸縮できる上、点滅機能もあるため夜間の自転車用などとしても利用できる、高級感のあるアルミライトです。名入れプリントも可能なためオリジナルグッズ用にも。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510</cp:revision>
  <cp:lastPrinted>2021-07-20T08:57:41Z</cp:lastPrinted>
  <dcterms:created xsi:type="dcterms:W3CDTF">2021-06-21T09:41:39Z</dcterms:created>
  <dcterms:modified xsi:type="dcterms:W3CDTF">2024-07-25T02:18:22Z</dcterms:modified>
</cp:coreProperties>
</file>